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4" r:id="rId4"/>
    <p:sldId id="355" r:id="rId5"/>
    <p:sldId id="352" r:id="rId6"/>
    <p:sldId id="356" r:id="rId7"/>
    <p:sldId id="34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/>
              <a:t>3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Verder met tarief </a:t>
            </a:r>
            <a:r>
              <a:rPr lang="nl-NL" dirty="0" smtClean="0"/>
              <a:t>berekenen</a:t>
            </a:r>
          </a:p>
          <a:p>
            <a:r>
              <a:rPr lang="nl-NL" dirty="0" smtClean="0"/>
              <a:t>Pak de opgave t/m 37 voor je.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7128792" cy="648072"/>
          </a:xfrm>
        </p:spPr>
        <p:txBody>
          <a:bodyPr/>
          <a:lstStyle/>
          <a:p>
            <a:r>
              <a:rPr lang="nl-NL" dirty="0" smtClean="0"/>
              <a:t>Antwoorden 35, 36, 37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827731"/>
            <a:ext cx="6996311" cy="5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6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92" y="1196751"/>
            <a:ext cx="8364580" cy="370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opdrachten </a:t>
            </a:r>
            <a:r>
              <a:rPr lang="nl-NL" dirty="0" smtClean="0"/>
              <a:t>38 </a:t>
            </a:r>
            <a:r>
              <a:rPr lang="nl-NL" dirty="0" smtClean="0"/>
              <a:t>t/m 40.</a:t>
            </a:r>
          </a:p>
          <a:p>
            <a:r>
              <a:rPr lang="nl-NL" dirty="0" smtClean="0"/>
              <a:t>36 t/m 40 gaan over dezelfde machine.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7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Efficiënt inzetten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Hakselen</a:t>
            </a:r>
          </a:p>
          <a:p>
            <a:pPr lvl="1"/>
            <a:r>
              <a:rPr lang="nl-NL" dirty="0" smtClean="0"/>
              <a:t>Mais, gras</a:t>
            </a:r>
          </a:p>
          <a:p>
            <a:pPr lvl="1"/>
            <a:endParaRPr lang="nl-NL" dirty="0"/>
          </a:p>
          <a:p>
            <a:r>
              <a:rPr lang="nl-NL" dirty="0" smtClean="0"/>
              <a:t>Rooier</a:t>
            </a:r>
          </a:p>
          <a:p>
            <a:pPr lvl="1"/>
            <a:r>
              <a:rPr lang="nl-NL" dirty="0" smtClean="0"/>
              <a:t>Bieten, Pastinaak, Cichorei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smtClean="0"/>
              <a:t>Zelfrijder + werktuig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869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</TotalTime>
  <Words>75</Words>
  <Application>Microsoft Office PowerPoint</Application>
  <PresentationFormat>Diavoorstelling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Antwoorden 35, 36, 37</vt:lpstr>
      <vt:lpstr>PowerPoint-presentatie</vt:lpstr>
      <vt:lpstr>Opdrachten</vt:lpstr>
      <vt:lpstr>Efficiënt inzetten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83</cp:revision>
  <dcterms:created xsi:type="dcterms:W3CDTF">2013-11-15T15:05:42Z</dcterms:created>
  <dcterms:modified xsi:type="dcterms:W3CDTF">2017-11-06T15:23:00Z</dcterms:modified>
</cp:coreProperties>
</file>